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65" r:id="rId6"/>
    <p:sldId id="259" r:id="rId7"/>
    <p:sldId id="260" r:id="rId8"/>
    <p:sldId id="262" r:id="rId9"/>
    <p:sldId id="263" r:id="rId10"/>
    <p:sldId id="266" r:id="rId11"/>
    <p:sldId id="26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70" y="-9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 para mover o slide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7B2106E-C7AC-43DB-A64B-87B8520CDDA4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pt-BR" sz="2000" b="0" strike="noStrike" spc="-1">
                <a:latin typeface="Arial"/>
              </a:rPr>
              <a:t>4</a:t>
            </a:r>
          </a:p>
        </p:txBody>
      </p:sp>
      <p:sp>
        <p:nvSpPr>
          <p:cNvPr id="11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BB38DB9-1B84-40FD-A5A7-85F73308A4E7}" type="slidenum">
              <a:rPr lang="pt-BR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Clique para editar o título Mestre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B49570C-2AFF-4944-AB90-21A5E9992B5B}" type="datetime">
              <a:rPr lang="pt-B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07/06/2019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94CBEBC9-CEBB-439B-BE20-FB7EEF5675FA}" type="slidenum">
              <a:rPr lang="pt-B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‹nº›</a:t>
            </a:fld>
            <a:endParaRPr lang="pt-B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Clique para editar o título Mestre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Editar estilos de texto Mestre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Segundo nível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Terceiro nível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Quarto nível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Quinto nível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C5B7A4F-7D1D-4C58-B1F7-26628A21AFD3}" type="datetime">
              <a:rPr lang="pt-B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07/06/2019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711864C3-8336-4B6E-8F58-6432A36A1EA8}" type="slidenum">
              <a:rPr lang="pt-B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‹nº›</a:t>
            </a:fld>
            <a:endParaRPr lang="pt-B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>
            <a:noFill/>
          </a:ln>
        </p:spPr>
        <p:txBody>
          <a:bodyPr bIns="0" anchor="b"/>
          <a:lstStyle/>
          <a:p>
            <a:pPr>
              <a:lnSpc>
                <a:spcPct val="90000"/>
              </a:lnSpc>
            </a:pPr>
            <a:r>
              <a:rPr lang="en-US" sz="6600" b="0" strike="noStrike" spc="-1" dirty="0" err="1" smtClean="0">
                <a:solidFill>
                  <a:srgbClr val="000000"/>
                </a:solidFill>
                <a:latin typeface="Gill Sans MT"/>
              </a:rPr>
              <a:t>Sistema</a:t>
            </a:r>
            <a:r>
              <a:rPr lang="en-US" sz="66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6600" b="0" strike="noStrike" spc="-1" dirty="0" err="1" smtClean="0">
                <a:solidFill>
                  <a:srgbClr val="000000"/>
                </a:solidFill>
                <a:latin typeface="Gill Sans MT"/>
              </a:rPr>
              <a:t>Controle</a:t>
            </a:r>
            <a:r>
              <a:rPr lang="en-US" sz="66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6600" b="0" strike="noStrike" spc="-1" dirty="0" err="1" smtClean="0">
                <a:solidFill>
                  <a:srgbClr val="000000"/>
                </a:solidFill>
                <a:latin typeface="Gill Sans MT"/>
              </a:rPr>
              <a:t>Acesso</a:t>
            </a:r>
            <a:r>
              <a:rPr lang="en-US" sz="6600" b="0" strike="noStrike" spc="-1" dirty="0" smtClean="0">
                <a:solidFill>
                  <a:srgbClr val="000000"/>
                </a:solidFill>
                <a:latin typeface="Gill Sans MT"/>
              </a:rPr>
              <a:t> - SJSC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113480" y="3531240"/>
            <a:ext cx="10576080" cy="21585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</a:pPr>
            <a:endParaRPr lang="pt-BR" sz="2400" b="0" strike="noStrike" cap="all" spc="-1" dirty="0" smtClean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pt-BR" sz="2400" cap="all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pt-BR" sz="2400" b="0" strike="noStrike" cap="all" spc="-1" dirty="0" smtClean="0">
                <a:solidFill>
                  <a:srgbClr val="000000"/>
                </a:solidFill>
                <a:latin typeface="Gill Sans MT"/>
              </a:rPr>
              <a:t>Rogério </a:t>
            </a:r>
            <a:r>
              <a:rPr lang="pt-BR" sz="2400" b="0" strike="noStrike" cap="all" spc="-1" dirty="0" err="1">
                <a:solidFill>
                  <a:srgbClr val="000000"/>
                </a:solidFill>
                <a:latin typeface="Gill Sans MT"/>
              </a:rPr>
              <a:t>abreu</a:t>
            </a:r>
            <a:r>
              <a:rPr lang="pt-BR" sz="2400" b="0" strike="noStrike" cap="all" spc="-1" dirty="0">
                <a:solidFill>
                  <a:srgbClr val="000000"/>
                </a:solidFill>
                <a:latin typeface="Gill Sans MT"/>
              </a:rPr>
              <a:t> da Cunha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pt-BR" sz="2400" b="0" strike="noStrike" cap="all" spc="-1" dirty="0">
                <a:solidFill>
                  <a:srgbClr val="000000"/>
                </a:solidFill>
                <a:latin typeface="Gill Sans MT"/>
              </a:rPr>
              <a:t>Núcleo de Tecnologia da Informação </a:t>
            </a:r>
            <a:r>
              <a:rPr lang="pt-BR" sz="2400" b="0" strike="noStrike" cap="all" spc="-1" dirty="0" err="1" smtClean="0">
                <a:solidFill>
                  <a:srgbClr val="000000"/>
                </a:solidFill>
                <a:latin typeface="Gill Sans MT"/>
              </a:rPr>
              <a:t>sjsc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8194" name="Picture 2" descr="https://www.cjf.jus.br/cjf/noticias/2019/06-junho/cjf-promove-encontro-nacional-de-solucoes-de-tecnologia-inovacao-e-criatividade-da-jf/enastic-jf.jpeg/@@images/2b62b371-e7a3-465d-8e6b-ca804728849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0" y="428604"/>
            <a:ext cx="190500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4000" b="0" strike="noStrike" spc="-1" dirty="0">
                <a:solidFill>
                  <a:srgbClr val="000000"/>
                </a:solidFill>
                <a:latin typeface="Gill Sans MT"/>
              </a:rPr>
              <a:t>Obrigado</a:t>
            </a: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4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4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Gill Sans MT"/>
              </a:rPr>
              <a:t>nti.direcao@jfsc.jus.br</a:t>
            </a:r>
            <a:endParaRPr lang="en-US" sz="4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PROBLEMA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Controlar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os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visitantes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prédio-sede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Florianópolis</a:t>
            </a:r>
            <a:endParaRPr lang="en-US" sz="2800" b="0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Cadastro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visitante</a:t>
            </a:r>
            <a:endParaRPr lang="en-US" sz="2800" spc="-1" dirty="0" smtClean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Cadastro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dos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acessos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visitante</a:t>
            </a:r>
            <a:endParaRPr lang="en-US" sz="2800" b="0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Prover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estatísticas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acesso</a:t>
            </a:r>
            <a:endParaRPr lang="en-US" sz="28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 err="1" smtClean="0">
                <a:solidFill>
                  <a:srgbClr val="000000"/>
                </a:solidFill>
                <a:latin typeface="Gill Sans MT"/>
              </a:rPr>
              <a:t>desafios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51520" y="1928802"/>
            <a:ext cx="9603000" cy="353707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b="0" strike="noStrike" spc="-1" dirty="0" err="1" smtClean="0">
                <a:solidFill>
                  <a:srgbClr val="000000"/>
                </a:solidFill>
                <a:latin typeface="Gill Sans MT"/>
              </a:rPr>
              <a:t>Funcionários</a:t>
            </a:r>
            <a:r>
              <a:rPr lang="en-US" sz="25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b="0" strike="noStrike" spc="-1" dirty="0" err="1" smtClean="0">
                <a:solidFill>
                  <a:srgbClr val="000000"/>
                </a:solidFill>
                <a:latin typeface="Gill Sans MT"/>
              </a:rPr>
              <a:t>terceirizados</a:t>
            </a:r>
            <a:endParaRPr lang="en-US" sz="2500" b="0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Alta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rotatividade</a:t>
            </a:r>
            <a:endParaRPr lang="en-US" sz="25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b="0" strike="noStrike" spc="-1" dirty="0" err="1" smtClean="0">
                <a:solidFill>
                  <a:srgbClr val="000000"/>
                </a:solidFill>
                <a:latin typeface="Gill Sans MT"/>
              </a:rPr>
              <a:t>Evitar</a:t>
            </a:r>
            <a:r>
              <a:rPr lang="en-US" sz="25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b="0" strike="noStrike" spc="-1" dirty="0" err="1" smtClean="0">
                <a:solidFill>
                  <a:srgbClr val="000000"/>
                </a:solidFill>
                <a:latin typeface="Gill Sans MT"/>
              </a:rPr>
              <a:t>formação</a:t>
            </a:r>
            <a:r>
              <a:rPr lang="en-US" sz="25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500" b="0" strike="noStrike" spc="-1" dirty="0" err="1" smtClean="0">
                <a:solidFill>
                  <a:srgbClr val="000000"/>
                </a:solidFill>
                <a:latin typeface="Gill Sans MT"/>
              </a:rPr>
              <a:t>filas</a:t>
            </a:r>
            <a:endParaRPr lang="en-US" sz="2500" b="0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PREMISSAS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51520" y="1928802"/>
            <a:ext cx="9603000" cy="353707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Operação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simplificada</a:t>
            </a:r>
            <a:endParaRPr lang="en-US" sz="25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Utilização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tecnologia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conhecida</a:t>
            </a:r>
            <a:endParaRPr lang="en-US" sz="2500" spc="-1" dirty="0" smtClean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Java, com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padrão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já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utilizado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em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outras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aplicações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(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configurações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usuários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segurança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permissões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, etc.)</a:t>
            </a:r>
          </a:p>
          <a:p>
            <a:pPr marL="685800" lvl="1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Mesmo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500" spc="-1" dirty="0" err="1" smtClean="0">
                <a:solidFill>
                  <a:srgbClr val="000000"/>
                </a:solidFill>
                <a:latin typeface="Gill Sans MT"/>
              </a:rPr>
              <a:t>padrão</a:t>
            </a:r>
            <a:r>
              <a:rPr lang="en-US" sz="2500" spc="-1" dirty="0" smtClean="0">
                <a:solidFill>
                  <a:srgbClr val="000000"/>
                </a:solidFill>
                <a:latin typeface="Gill Sans MT"/>
              </a:rPr>
              <a:t> do AJG2</a:t>
            </a: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451520" y="2015640"/>
            <a:ext cx="9603000" cy="380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Gill Sans MT"/>
              </a:rPr>
              <a:t> </a:t>
            </a:r>
          </a:p>
          <a:p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428604"/>
            <a:ext cx="8286773" cy="523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Gill Sans MT"/>
              </a:rPr>
              <a:t>FACILIDADES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pt-BR" sz="2800" b="0" strike="noStrike" spc="-1" dirty="0" smtClean="0">
                <a:solidFill>
                  <a:srgbClr val="000000"/>
                </a:solidFill>
                <a:latin typeface="Gill Sans MT"/>
              </a:rPr>
              <a:t>Recuperação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de dados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pelo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CPF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ou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OAB (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webservices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)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Cadastro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inicial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na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mesma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tela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registro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acesso</a:t>
            </a:r>
            <a:endParaRPr lang="en-US" sz="28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Próprio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visitante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pode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digitar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o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número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documento</a:t>
            </a:r>
            <a:endParaRPr lang="en-US" sz="2800" b="0" strike="noStrike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Pré-cadastro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visitantes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-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entradas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fora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horário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normal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Registro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de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ocorrências</a:t>
            </a:r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Gill Sans MT"/>
              </a:rPr>
              <a:t>RELATÓRIOS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16" y="1357298"/>
            <a:ext cx="5781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0182" y="1071545"/>
            <a:ext cx="5572164" cy="353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pc="-1" dirty="0" smtClean="0">
                <a:solidFill>
                  <a:srgbClr val="000000"/>
                </a:solidFill>
                <a:latin typeface="Gill Sans MT"/>
              </a:rPr>
              <a:t>ESTATÍSTICAS</a:t>
            </a:r>
            <a:endParaRPr lang="pt-BR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274" y="1919255"/>
            <a:ext cx="11034647" cy="38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Gill Sans MT"/>
              </a:rPr>
              <a:t>PRÓXIMOS PASSOS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Ampliação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do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uso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na</a:t>
            </a:r>
            <a:r>
              <a:rPr lang="en-US" sz="2800" spc="-1" dirty="0" smtClean="0">
                <a:solidFill>
                  <a:srgbClr val="000000"/>
                </a:solidFill>
                <a:latin typeface="Gill Sans MT"/>
              </a:rPr>
              <a:t> 4ª </a:t>
            </a:r>
            <a:r>
              <a:rPr lang="en-US" sz="2800" spc="-1" dirty="0" err="1" smtClean="0">
                <a:solidFill>
                  <a:srgbClr val="000000"/>
                </a:solidFill>
                <a:latin typeface="Gill Sans MT"/>
              </a:rPr>
              <a:t>Região</a:t>
            </a:r>
            <a:endParaRPr lang="en-US" sz="28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Cessão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Gill Sans MT"/>
              </a:rPr>
              <a:t>para</a:t>
            </a:r>
            <a:r>
              <a:rPr lang="en-US" sz="2800" b="0" strike="noStrike" spc="-1" smtClean="0">
                <a:solidFill>
                  <a:srgbClr val="000000"/>
                </a:solidFill>
                <a:latin typeface="Gill Sans MT"/>
              </a:rPr>
              <a:t> o TJPR</a:t>
            </a:r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  <a:p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2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135</Words>
  <Application>LibreOffice/6.0.6.2$Windows_X86_64 LibreOffice_project/0c292870b25a325b5ed35f6b45599d2ea4458e77</Application>
  <PresentationFormat>Personalizar</PresentationFormat>
  <Paragraphs>41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ESTATÍSTICAS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perícia judiciais</dc:title>
  <dc:subject/>
  <dc:creator>Rogério Cunha</dc:creator>
  <dc:description/>
  <cp:lastModifiedBy>RAC</cp:lastModifiedBy>
  <cp:revision>64</cp:revision>
  <dcterms:created xsi:type="dcterms:W3CDTF">2018-10-10T14:05:12Z</dcterms:created>
  <dcterms:modified xsi:type="dcterms:W3CDTF">2019-06-07T17:59:23Z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1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6</vt:i4>
  </property>
</Properties>
</file>